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5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ytsar" userId="bc3e894dd995c4bf" providerId="LiveId" clId="{31C83F0D-216A-44DD-8649-8D6124372ED5}"/>
    <pc:docChg chg="undo redo custSel addSld modSld sldOrd addMainMaster delMainMaster">
      <pc:chgData name="Paytsar" userId="bc3e894dd995c4bf" providerId="LiveId" clId="{31C83F0D-216A-44DD-8649-8D6124372ED5}" dt="2023-02-08T17:47:45.230" v="790" actId="26606"/>
      <pc:docMkLst>
        <pc:docMk/>
      </pc:docMkLst>
      <pc:sldChg chg="addSp modSp new mod setBg modClrScheme setClrOvrMap chgLayout">
        <pc:chgData name="Paytsar" userId="bc3e894dd995c4bf" providerId="LiveId" clId="{31C83F0D-216A-44DD-8649-8D6124372ED5}" dt="2023-02-08T16:46:23.051" v="50" actId="20577"/>
        <pc:sldMkLst>
          <pc:docMk/>
          <pc:sldMk cId="431621505" sldId="256"/>
        </pc:sldMkLst>
        <pc:spChg chg="mod">
          <ac:chgData name="Paytsar" userId="bc3e894dd995c4bf" providerId="LiveId" clId="{31C83F0D-216A-44DD-8649-8D6124372ED5}" dt="2023-02-08T16:46:23.051" v="50" actId="20577"/>
          <ac:spMkLst>
            <pc:docMk/>
            <pc:sldMk cId="431621505" sldId="256"/>
            <ac:spMk id="2" creationId="{9B07B041-A6A6-9871-5E1A-1C88D6A01538}"/>
          </ac:spMkLst>
        </pc:spChg>
        <pc:spChg chg="mod">
          <ac:chgData name="Paytsar" userId="bc3e894dd995c4bf" providerId="LiveId" clId="{31C83F0D-216A-44DD-8649-8D6124372ED5}" dt="2023-02-08T16:44:26.444" v="2" actId="26606"/>
          <ac:spMkLst>
            <pc:docMk/>
            <pc:sldMk cId="431621505" sldId="256"/>
            <ac:spMk id="3" creationId="{461837D7-4C0C-1B19-B976-1F802FC76B67}"/>
          </ac:spMkLst>
        </pc:spChg>
        <pc:spChg chg="add">
          <ac:chgData name="Paytsar" userId="bc3e894dd995c4bf" providerId="LiveId" clId="{31C83F0D-216A-44DD-8649-8D6124372ED5}" dt="2023-02-08T16:44:26.444" v="2" actId="26606"/>
          <ac:spMkLst>
            <pc:docMk/>
            <pc:sldMk cId="431621505" sldId="256"/>
            <ac:spMk id="9" creationId="{4EFE82FE-7465-AE46-88DF-34D347E83B84}"/>
          </ac:spMkLst>
        </pc:spChg>
        <pc:spChg chg="add">
          <ac:chgData name="Paytsar" userId="bc3e894dd995c4bf" providerId="LiveId" clId="{31C83F0D-216A-44DD-8649-8D6124372ED5}" dt="2023-02-08T16:44:26.444" v="2" actId="26606"/>
          <ac:spMkLst>
            <pc:docMk/>
            <pc:sldMk cId="431621505" sldId="256"/>
            <ac:spMk id="11" creationId="{B4F75AE3-A3AC-DE4C-98FE-EC9DC3BF8DA5}"/>
          </ac:spMkLst>
        </pc:spChg>
        <pc:grpChg chg="add">
          <ac:chgData name="Paytsar" userId="bc3e894dd995c4bf" providerId="LiveId" clId="{31C83F0D-216A-44DD-8649-8D6124372ED5}" dt="2023-02-08T16:44:26.444" v="2" actId="26606"/>
          <ac:grpSpMkLst>
            <pc:docMk/>
            <pc:sldMk cId="431621505" sldId="256"/>
            <ac:grpSpMk id="15" creationId="{44406D7A-DB1A-D940-8AD1-93FAF9DD7199}"/>
          </ac:grpSpMkLst>
        </pc:grpChg>
        <pc:picChg chg="add">
          <ac:chgData name="Paytsar" userId="bc3e894dd995c4bf" providerId="LiveId" clId="{31C83F0D-216A-44DD-8649-8D6124372ED5}" dt="2023-02-08T16:44:26.444" v="2" actId="26606"/>
          <ac:picMkLst>
            <pc:docMk/>
            <pc:sldMk cId="431621505" sldId="256"/>
            <ac:picMk id="4" creationId="{508E426A-05C0-A1E4-3040-5B19246A18DF}"/>
          </ac:picMkLst>
        </pc:picChg>
        <pc:cxnChg chg="add">
          <ac:chgData name="Paytsar" userId="bc3e894dd995c4bf" providerId="LiveId" clId="{31C83F0D-216A-44DD-8649-8D6124372ED5}" dt="2023-02-08T16:44:26.444" v="2" actId="26606"/>
          <ac:cxnSpMkLst>
            <pc:docMk/>
            <pc:sldMk cId="431621505" sldId="256"/>
            <ac:cxnSpMk id="13" creationId="{41C79BB7-CCAB-2243-9830-5569626C4D01}"/>
          </ac:cxnSpMkLst>
        </pc:cxnChg>
      </pc:sldChg>
      <pc:sldChg chg="addSp delSp modSp new mod setBg setClrOvrMap">
        <pc:chgData name="Paytsar" userId="bc3e894dd995c4bf" providerId="LiveId" clId="{31C83F0D-216A-44DD-8649-8D6124372ED5}" dt="2023-02-08T17:47:13.792" v="781" actId="26606"/>
        <pc:sldMkLst>
          <pc:docMk/>
          <pc:sldMk cId="2809090418" sldId="257"/>
        </pc:sldMkLst>
        <pc:spChg chg="del">
          <ac:chgData name="Paytsar" userId="bc3e894dd995c4bf" providerId="LiveId" clId="{31C83F0D-216A-44DD-8649-8D6124372ED5}" dt="2023-02-08T17:03:08.135" v="195" actId="478"/>
          <ac:spMkLst>
            <pc:docMk/>
            <pc:sldMk cId="2809090418" sldId="257"/>
            <ac:spMk id="2" creationId="{C46B7167-D63C-220A-5996-18280170AB91}"/>
          </ac:spMkLst>
        </pc:spChg>
        <pc:spChg chg="mod">
          <ac:chgData name="Paytsar" userId="bc3e894dd995c4bf" providerId="LiveId" clId="{31C83F0D-216A-44DD-8649-8D6124372ED5}" dt="2023-02-08T17:47:13.792" v="781" actId="26606"/>
          <ac:spMkLst>
            <pc:docMk/>
            <pc:sldMk cId="2809090418" sldId="257"/>
            <ac:spMk id="3" creationId="{513777D8-09BA-B353-C1E3-A24B3DEAD9D4}"/>
          </ac:spMkLst>
        </pc:spChg>
        <pc:spChg chg="add">
          <ac:chgData name="Paytsar" userId="bc3e894dd995c4bf" providerId="LiveId" clId="{31C83F0D-216A-44DD-8649-8D6124372ED5}" dt="2023-02-08T17:47:13.792" v="781" actId="26606"/>
          <ac:spMkLst>
            <pc:docMk/>
            <pc:sldMk cId="2809090418" sldId="257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13.792" v="781" actId="26606"/>
          <ac:grpSpMkLst>
            <pc:docMk/>
            <pc:sldMk cId="2809090418" sldId="257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13.792" v="781" actId="26606"/>
          <ac:cxnSpMkLst>
            <pc:docMk/>
            <pc:sldMk cId="2809090418" sldId="257"/>
            <ac:cxnSpMk id="10" creationId="{B1DA2280-4367-9844-92C8-D662486FBCFF}"/>
          </ac:cxnSpMkLst>
        </pc:cxnChg>
      </pc:sldChg>
      <pc:sldChg chg="addSp delSp modSp new mod setBg setClrOvrMap">
        <pc:chgData name="Paytsar" userId="bc3e894dd995c4bf" providerId="LiveId" clId="{31C83F0D-216A-44DD-8649-8D6124372ED5}" dt="2023-02-08T17:47:20.038" v="783" actId="26606"/>
        <pc:sldMkLst>
          <pc:docMk/>
          <pc:sldMk cId="361313543" sldId="258"/>
        </pc:sldMkLst>
        <pc:spChg chg="del">
          <ac:chgData name="Paytsar" userId="bc3e894dd995c4bf" providerId="LiveId" clId="{31C83F0D-216A-44DD-8649-8D6124372ED5}" dt="2023-02-08T17:03:25.872" v="197" actId="478"/>
          <ac:spMkLst>
            <pc:docMk/>
            <pc:sldMk cId="361313543" sldId="258"/>
            <ac:spMk id="2" creationId="{9B5587AC-1BEB-AE53-5E18-C6843154B8E7}"/>
          </ac:spMkLst>
        </pc:spChg>
        <pc:spChg chg="mod">
          <ac:chgData name="Paytsar" userId="bc3e894dd995c4bf" providerId="LiveId" clId="{31C83F0D-216A-44DD-8649-8D6124372ED5}" dt="2023-02-08T17:47:20.038" v="783" actId="26606"/>
          <ac:spMkLst>
            <pc:docMk/>
            <pc:sldMk cId="361313543" sldId="258"/>
            <ac:spMk id="3" creationId="{8AA08A4A-5B46-7C0C-584F-B4904FCF83F7}"/>
          </ac:spMkLst>
        </pc:spChg>
        <pc:spChg chg="add">
          <ac:chgData name="Paytsar" userId="bc3e894dd995c4bf" providerId="LiveId" clId="{31C83F0D-216A-44DD-8649-8D6124372ED5}" dt="2023-02-08T17:47:20.038" v="783" actId="26606"/>
          <ac:spMkLst>
            <pc:docMk/>
            <pc:sldMk cId="361313543" sldId="258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20.038" v="783" actId="26606"/>
          <ac:grpSpMkLst>
            <pc:docMk/>
            <pc:sldMk cId="361313543" sldId="258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20.038" v="783" actId="26606"/>
          <ac:cxnSpMkLst>
            <pc:docMk/>
            <pc:sldMk cId="361313543" sldId="258"/>
            <ac:cxnSpMk id="10" creationId="{B1DA2280-4367-9844-92C8-D662486FBCFF}"/>
          </ac:cxnSpMkLst>
        </pc:cxnChg>
      </pc:sldChg>
      <pc:sldChg chg="addSp delSp modSp new mod ord setBg setClrOvrMap">
        <pc:chgData name="Paytsar" userId="bc3e894dd995c4bf" providerId="LiveId" clId="{31C83F0D-216A-44DD-8649-8D6124372ED5}" dt="2023-02-08T17:47:17.924" v="782" actId="26606"/>
        <pc:sldMkLst>
          <pc:docMk/>
          <pc:sldMk cId="167205791" sldId="259"/>
        </pc:sldMkLst>
        <pc:spChg chg="del">
          <ac:chgData name="Paytsar" userId="bc3e894dd995c4bf" providerId="LiveId" clId="{31C83F0D-216A-44DD-8649-8D6124372ED5}" dt="2023-02-08T17:05:21.821" v="221" actId="478"/>
          <ac:spMkLst>
            <pc:docMk/>
            <pc:sldMk cId="167205791" sldId="259"/>
            <ac:spMk id="2" creationId="{6CD4D844-66EF-A7C4-872D-F4D07D63D0E2}"/>
          </ac:spMkLst>
        </pc:spChg>
        <pc:spChg chg="mod">
          <ac:chgData name="Paytsar" userId="bc3e894dd995c4bf" providerId="LiveId" clId="{31C83F0D-216A-44DD-8649-8D6124372ED5}" dt="2023-02-08T17:47:17.924" v="782" actId="26606"/>
          <ac:spMkLst>
            <pc:docMk/>
            <pc:sldMk cId="167205791" sldId="259"/>
            <ac:spMk id="3" creationId="{BE98239F-7A4B-0DE3-3D56-0D2EE36F9E93}"/>
          </ac:spMkLst>
        </pc:spChg>
        <pc:spChg chg="add">
          <ac:chgData name="Paytsar" userId="bc3e894dd995c4bf" providerId="LiveId" clId="{31C83F0D-216A-44DD-8649-8D6124372ED5}" dt="2023-02-08T17:47:17.924" v="782" actId="26606"/>
          <ac:spMkLst>
            <pc:docMk/>
            <pc:sldMk cId="167205791" sldId="259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17.924" v="782" actId="26606"/>
          <ac:grpSpMkLst>
            <pc:docMk/>
            <pc:sldMk cId="167205791" sldId="259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17.924" v="782" actId="26606"/>
          <ac:cxnSpMkLst>
            <pc:docMk/>
            <pc:sldMk cId="167205791" sldId="259"/>
            <ac:cxnSpMk id="10" creationId="{B1DA2280-4367-9844-92C8-D662486FBCFF}"/>
          </ac:cxnSpMkLst>
        </pc:cxnChg>
      </pc:sldChg>
      <pc:sldChg chg="addSp delSp modSp new mod setBg setClrOvrMap">
        <pc:chgData name="Paytsar" userId="bc3e894dd995c4bf" providerId="LiveId" clId="{31C83F0D-216A-44DD-8649-8D6124372ED5}" dt="2023-02-08T17:47:22.011" v="784" actId="26606"/>
        <pc:sldMkLst>
          <pc:docMk/>
          <pc:sldMk cId="1617634019" sldId="260"/>
        </pc:sldMkLst>
        <pc:spChg chg="del">
          <ac:chgData name="Paytsar" userId="bc3e894dd995c4bf" providerId="LiveId" clId="{31C83F0D-216A-44DD-8649-8D6124372ED5}" dt="2023-02-08T17:09:30.744" v="299" actId="478"/>
          <ac:spMkLst>
            <pc:docMk/>
            <pc:sldMk cId="1617634019" sldId="260"/>
            <ac:spMk id="2" creationId="{C9C4928B-D374-C7AE-330F-39428C6D45AC}"/>
          </ac:spMkLst>
        </pc:spChg>
        <pc:spChg chg="mod">
          <ac:chgData name="Paytsar" userId="bc3e894dd995c4bf" providerId="LiveId" clId="{31C83F0D-216A-44DD-8649-8D6124372ED5}" dt="2023-02-08T17:47:22.011" v="784" actId="26606"/>
          <ac:spMkLst>
            <pc:docMk/>
            <pc:sldMk cId="1617634019" sldId="260"/>
            <ac:spMk id="3" creationId="{A49BAD84-B694-01C3-AF17-22FF6EBCAB9C}"/>
          </ac:spMkLst>
        </pc:spChg>
        <pc:spChg chg="add">
          <ac:chgData name="Paytsar" userId="bc3e894dd995c4bf" providerId="LiveId" clId="{31C83F0D-216A-44DD-8649-8D6124372ED5}" dt="2023-02-08T17:47:22.011" v="784" actId="26606"/>
          <ac:spMkLst>
            <pc:docMk/>
            <pc:sldMk cId="1617634019" sldId="260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22.011" v="784" actId="26606"/>
          <ac:grpSpMkLst>
            <pc:docMk/>
            <pc:sldMk cId="1617634019" sldId="260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22.011" v="784" actId="26606"/>
          <ac:cxnSpMkLst>
            <pc:docMk/>
            <pc:sldMk cId="1617634019" sldId="260"/>
            <ac:cxnSpMk id="10" creationId="{B1DA2280-4367-9844-92C8-D662486FBCFF}"/>
          </ac:cxnSpMkLst>
        </pc:cxnChg>
      </pc:sldChg>
      <pc:sldChg chg="addSp delSp modSp new mod setBg setClrOvrMap">
        <pc:chgData name="Paytsar" userId="bc3e894dd995c4bf" providerId="LiveId" clId="{31C83F0D-216A-44DD-8649-8D6124372ED5}" dt="2023-02-08T17:47:26.005" v="785" actId="26606"/>
        <pc:sldMkLst>
          <pc:docMk/>
          <pc:sldMk cId="1645875719" sldId="261"/>
        </pc:sldMkLst>
        <pc:spChg chg="del">
          <ac:chgData name="Paytsar" userId="bc3e894dd995c4bf" providerId="LiveId" clId="{31C83F0D-216A-44DD-8649-8D6124372ED5}" dt="2023-02-08T17:13:50.563" v="309" actId="478"/>
          <ac:spMkLst>
            <pc:docMk/>
            <pc:sldMk cId="1645875719" sldId="261"/>
            <ac:spMk id="2" creationId="{E245B8E2-62FE-89FB-053D-DC6CF1DCB365}"/>
          </ac:spMkLst>
        </pc:spChg>
        <pc:spChg chg="mod">
          <ac:chgData name="Paytsar" userId="bc3e894dd995c4bf" providerId="LiveId" clId="{31C83F0D-216A-44DD-8649-8D6124372ED5}" dt="2023-02-08T17:47:26.005" v="785" actId="26606"/>
          <ac:spMkLst>
            <pc:docMk/>
            <pc:sldMk cId="1645875719" sldId="261"/>
            <ac:spMk id="3" creationId="{C3FF6A5C-A34B-19D5-834A-7E9F4C981BE0}"/>
          </ac:spMkLst>
        </pc:spChg>
        <pc:spChg chg="add">
          <ac:chgData name="Paytsar" userId="bc3e894dd995c4bf" providerId="LiveId" clId="{31C83F0D-216A-44DD-8649-8D6124372ED5}" dt="2023-02-08T17:47:26.005" v="785" actId="26606"/>
          <ac:spMkLst>
            <pc:docMk/>
            <pc:sldMk cId="1645875719" sldId="261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26.005" v="785" actId="26606"/>
          <ac:grpSpMkLst>
            <pc:docMk/>
            <pc:sldMk cId="1645875719" sldId="261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26.005" v="785" actId="26606"/>
          <ac:cxnSpMkLst>
            <pc:docMk/>
            <pc:sldMk cId="1645875719" sldId="261"/>
            <ac:cxnSpMk id="10" creationId="{B1DA2280-4367-9844-92C8-D662486FBCFF}"/>
          </ac:cxnSpMkLst>
        </pc:cxnChg>
      </pc:sldChg>
      <pc:sldChg chg="addSp delSp modSp new mod setBg setClrOvrMap">
        <pc:chgData name="Paytsar" userId="bc3e894dd995c4bf" providerId="LiveId" clId="{31C83F0D-216A-44DD-8649-8D6124372ED5}" dt="2023-02-08T17:47:29.589" v="786" actId="26606"/>
        <pc:sldMkLst>
          <pc:docMk/>
          <pc:sldMk cId="2871263209" sldId="262"/>
        </pc:sldMkLst>
        <pc:spChg chg="del">
          <ac:chgData name="Paytsar" userId="bc3e894dd995c4bf" providerId="LiveId" clId="{31C83F0D-216A-44DD-8649-8D6124372ED5}" dt="2023-02-08T17:33:56.630" v="472" actId="478"/>
          <ac:spMkLst>
            <pc:docMk/>
            <pc:sldMk cId="2871263209" sldId="262"/>
            <ac:spMk id="2" creationId="{0ED0300D-FB4C-ECCD-11F6-0B6CE8182090}"/>
          </ac:spMkLst>
        </pc:spChg>
        <pc:spChg chg="mod">
          <ac:chgData name="Paytsar" userId="bc3e894dd995c4bf" providerId="LiveId" clId="{31C83F0D-216A-44DD-8649-8D6124372ED5}" dt="2023-02-08T17:47:29.589" v="786" actId="26606"/>
          <ac:spMkLst>
            <pc:docMk/>
            <pc:sldMk cId="2871263209" sldId="262"/>
            <ac:spMk id="3" creationId="{F6D20FCD-BDCB-9625-EB96-8D9196E8564B}"/>
          </ac:spMkLst>
        </pc:spChg>
        <pc:spChg chg="add">
          <ac:chgData name="Paytsar" userId="bc3e894dd995c4bf" providerId="LiveId" clId="{31C83F0D-216A-44DD-8649-8D6124372ED5}" dt="2023-02-08T17:47:29.589" v="786" actId="26606"/>
          <ac:spMkLst>
            <pc:docMk/>
            <pc:sldMk cId="2871263209" sldId="262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29.589" v="786" actId="26606"/>
          <ac:grpSpMkLst>
            <pc:docMk/>
            <pc:sldMk cId="2871263209" sldId="262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29.589" v="786" actId="26606"/>
          <ac:cxnSpMkLst>
            <pc:docMk/>
            <pc:sldMk cId="2871263209" sldId="262"/>
            <ac:cxnSpMk id="10" creationId="{B1DA2280-4367-9844-92C8-D662486FBCFF}"/>
          </ac:cxnSpMkLst>
        </pc:cxnChg>
      </pc:sldChg>
      <pc:sldChg chg="addSp delSp modSp new mod setBg setClrOvrMap">
        <pc:chgData name="Paytsar" userId="bc3e894dd995c4bf" providerId="LiveId" clId="{31C83F0D-216A-44DD-8649-8D6124372ED5}" dt="2023-02-08T17:47:33.143" v="787" actId="26606"/>
        <pc:sldMkLst>
          <pc:docMk/>
          <pc:sldMk cId="522869507" sldId="263"/>
        </pc:sldMkLst>
        <pc:spChg chg="del">
          <ac:chgData name="Paytsar" userId="bc3e894dd995c4bf" providerId="LiveId" clId="{31C83F0D-216A-44DD-8649-8D6124372ED5}" dt="2023-02-08T17:38:53.286" v="478" actId="478"/>
          <ac:spMkLst>
            <pc:docMk/>
            <pc:sldMk cId="522869507" sldId="263"/>
            <ac:spMk id="2" creationId="{1990A0C9-289B-9AC6-88FA-66E0C7E5C5A8}"/>
          </ac:spMkLst>
        </pc:spChg>
        <pc:spChg chg="mod">
          <ac:chgData name="Paytsar" userId="bc3e894dd995c4bf" providerId="LiveId" clId="{31C83F0D-216A-44DD-8649-8D6124372ED5}" dt="2023-02-08T17:47:33.143" v="787" actId="26606"/>
          <ac:spMkLst>
            <pc:docMk/>
            <pc:sldMk cId="522869507" sldId="263"/>
            <ac:spMk id="3" creationId="{FD21B46E-925D-9552-744C-FD814B71593A}"/>
          </ac:spMkLst>
        </pc:spChg>
        <pc:spChg chg="add">
          <ac:chgData name="Paytsar" userId="bc3e894dd995c4bf" providerId="LiveId" clId="{31C83F0D-216A-44DD-8649-8D6124372ED5}" dt="2023-02-08T17:47:33.143" v="787" actId="26606"/>
          <ac:spMkLst>
            <pc:docMk/>
            <pc:sldMk cId="522869507" sldId="263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33.143" v="787" actId="26606"/>
          <ac:grpSpMkLst>
            <pc:docMk/>
            <pc:sldMk cId="522869507" sldId="263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33.143" v="787" actId="26606"/>
          <ac:cxnSpMkLst>
            <pc:docMk/>
            <pc:sldMk cId="522869507" sldId="263"/>
            <ac:cxnSpMk id="10" creationId="{B1DA2280-4367-9844-92C8-D662486FBCFF}"/>
          </ac:cxnSpMkLst>
        </pc:cxnChg>
      </pc:sldChg>
      <pc:sldChg chg="addSp delSp modSp new mod setBg setClrOvrMap">
        <pc:chgData name="Paytsar" userId="bc3e894dd995c4bf" providerId="LiveId" clId="{31C83F0D-216A-44DD-8649-8D6124372ED5}" dt="2023-02-08T17:47:40.093" v="788" actId="26606"/>
        <pc:sldMkLst>
          <pc:docMk/>
          <pc:sldMk cId="3889281253" sldId="264"/>
        </pc:sldMkLst>
        <pc:spChg chg="del">
          <ac:chgData name="Paytsar" userId="bc3e894dd995c4bf" providerId="LiveId" clId="{31C83F0D-216A-44DD-8649-8D6124372ED5}" dt="2023-02-08T17:41:54.061" v="560" actId="478"/>
          <ac:spMkLst>
            <pc:docMk/>
            <pc:sldMk cId="3889281253" sldId="264"/>
            <ac:spMk id="2" creationId="{98683A25-DFEA-8AA2-10D1-65298B668E82}"/>
          </ac:spMkLst>
        </pc:spChg>
        <pc:spChg chg="mod">
          <ac:chgData name="Paytsar" userId="bc3e894dd995c4bf" providerId="LiveId" clId="{31C83F0D-216A-44DD-8649-8D6124372ED5}" dt="2023-02-08T17:47:40.093" v="788" actId="26606"/>
          <ac:spMkLst>
            <pc:docMk/>
            <pc:sldMk cId="3889281253" sldId="264"/>
            <ac:spMk id="3" creationId="{57AE7129-1199-3E60-9F1F-523068E6E19D}"/>
          </ac:spMkLst>
        </pc:spChg>
        <pc:spChg chg="add">
          <ac:chgData name="Paytsar" userId="bc3e894dd995c4bf" providerId="LiveId" clId="{31C83F0D-216A-44DD-8649-8D6124372ED5}" dt="2023-02-08T17:47:40.093" v="788" actId="26606"/>
          <ac:spMkLst>
            <pc:docMk/>
            <pc:sldMk cId="3889281253" sldId="264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40.093" v="788" actId="26606"/>
          <ac:grpSpMkLst>
            <pc:docMk/>
            <pc:sldMk cId="3889281253" sldId="264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40.093" v="788" actId="26606"/>
          <ac:cxnSpMkLst>
            <pc:docMk/>
            <pc:sldMk cId="3889281253" sldId="264"/>
            <ac:cxnSpMk id="10" creationId="{B1DA2280-4367-9844-92C8-D662486FBCFF}"/>
          </ac:cxnSpMkLst>
        </pc:cxnChg>
      </pc:sldChg>
      <pc:sldChg chg="addSp delSp modSp new mod setBg setClrOvrMap">
        <pc:chgData name="Paytsar" userId="bc3e894dd995c4bf" providerId="LiveId" clId="{31C83F0D-216A-44DD-8649-8D6124372ED5}" dt="2023-02-08T17:47:43.056" v="789" actId="26606"/>
        <pc:sldMkLst>
          <pc:docMk/>
          <pc:sldMk cId="3795568440" sldId="265"/>
        </pc:sldMkLst>
        <pc:spChg chg="del">
          <ac:chgData name="Paytsar" userId="bc3e894dd995c4bf" providerId="LiveId" clId="{31C83F0D-216A-44DD-8649-8D6124372ED5}" dt="2023-02-08T17:43:48.553" v="659" actId="478"/>
          <ac:spMkLst>
            <pc:docMk/>
            <pc:sldMk cId="3795568440" sldId="265"/>
            <ac:spMk id="2" creationId="{D1AE5F99-045B-974F-2045-6CBCEACEF9EC}"/>
          </ac:spMkLst>
        </pc:spChg>
        <pc:spChg chg="mod">
          <ac:chgData name="Paytsar" userId="bc3e894dd995c4bf" providerId="LiveId" clId="{31C83F0D-216A-44DD-8649-8D6124372ED5}" dt="2023-02-08T17:47:43.056" v="789" actId="26606"/>
          <ac:spMkLst>
            <pc:docMk/>
            <pc:sldMk cId="3795568440" sldId="265"/>
            <ac:spMk id="3" creationId="{9BD89020-2993-8078-E35C-8F15942CA893}"/>
          </ac:spMkLst>
        </pc:spChg>
        <pc:spChg chg="add">
          <ac:chgData name="Paytsar" userId="bc3e894dd995c4bf" providerId="LiveId" clId="{31C83F0D-216A-44DD-8649-8D6124372ED5}" dt="2023-02-08T17:47:43.056" v="789" actId="26606"/>
          <ac:spMkLst>
            <pc:docMk/>
            <pc:sldMk cId="3795568440" sldId="265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43.056" v="789" actId="26606"/>
          <ac:grpSpMkLst>
            <pc:docMk/>
            <pc:sldMk cId="3795568440" sldId="265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43.056" v="789" actId="26606"/>
          <ac:cxnSpMkLst>
            <pc:docMk/>
            <pc:sldMk cId="3795568440" sldId="265"/>
            <ac:cxnSpMk id="10" creationId="{B1DA2280-4367-9844-92C8-D662486FBCFF}"/>
          </ac:cxnSpMkLst>
        </pc:cxnChg>
      </pc:sldChg>
      <pc:sldChg chg="addSp delSp modSp new mod setBg setClrOvrMap">
        <pc:chgData name="Paytsar" userId="bc3e894dd995c4bf" providerId="LiveId" clId="{31C83F0D-216A-44DD-8649-8D6124372ED5}" dt="2023-02-08T17:47:45.230" v="790" actId="26606"/>
        <pc:sldMkLst>
          <pc:docMk/>
          <pc:sldMk cId="2869369375" sldId="266"/>
        </pc:sldMkLst>
        <pc:spChg chg="del">
          <ac:chgData name="Paytsar" userId="bc3e894dd995c4bf" providerId="LiveId" clId="{31C83F0D-216A-44DD-8649-8D6124372ED5}" dt="2023-02-08T17:45:50.418" v="730" actId="478"/>
          <ac:spMkLst>
            <pc:docMk/>
            <pc:sldMk cId="2869369375" sldId="266"/>
            <ac:spMk id="2" creationId="{78610C2E-FE44-272B-4554-94D685B7AB07}"/>
          </ac:spMkLst>
        </pc:spChg>
        <pc:spChg chg="mod">
          <ac:chgData name="Paytsar" userId="bc3e894dd995c4bf" providerId="LiveId" clId="{31C83F0D-216A-44DD-8649-8D6124372ED5}" dt="2023-02-08T17:47:45.230" v="790" actId="26606"/>
          <ac:spMkLst>
            <pc:docMk/>
            <pc:sldMk cId="2869369375" sldId="266"/>
            <ac:spMk id="3" creationId="{694199D2-0284-4E20-7EA7-FD88936F9259}"/>
          </ac:spMkLst>
        </pc:spChg>
        <pc:spChg chg="add">
          <ac:chgData name="Paytsar" userId="bc3e894dd995c4bf" providerId="LiveId" clId="{31C83F0D-216A-44DD-8649-8D6124372ED5}" dt="2023-02-08T17:47:45.230" v="790" actId="26606"/>
          <ac:spMkLst>
            <pc:docMk/>
            <pc:sldMk cId="2869369375" sldId="266"/>
            <ac:spMk id="8" creationId="{4EFE82FE-7465-AE46-88DF-34D347E83B84}"/>
          </ac:spMkLst>
        </pc:spChg>
        <pc:grpChg chg="add">
          <ac:chgData name="Paytsar" userId="bc3e894dd995c4bf" providerId="LiveId" clId="{31C83F0D-216A-44DD-8649-8D6124372ED5}" dt="2023-02-08T17:47:45.230" v="790" actId="26606"/>
          <ac:grpSpMkLst>
            <pc:docMk/>
            <pc:sldMk cId="2869369375" sldId="266"/>
            <ac:grpSpMk id="12" creationId="{1A9C303F-3A73-E440-923C-BAAF3176C643}"/>
          </ac:grpSpMkLst>
        </pc:grpChg>
        <pc:cxnChg chg="add">
          <ac:chgData name="Paytsar" userId="bc3e894dd995c4bf" providerId="LiveId" clId="{31C83F0D-216A-44DD-8649-8D6124372ED5}" dt="2023-02-08T17:47:45.230" v="790" actId="26606"/>
          <ac:cxnSpMkLst>
            <pc:docMk/>
            <pc:sldMk cId="2869369375" sldId="266"/>
            <ac:cxnSpMk id="10" creationId="{B1DA2280-4367-9844-92C8-D662486FBCFF}"/>
          </ac:cxnSpMkLst>
        </pc:cxnChg>
      </pc:sldChg>
      <pc:sldMasterChg chg="del delSldLayout">
        <pc:chgData name="Paytsar" userId="bc3e894dd995c4bf" providerId="LiveId" clId="{31C83F0D-216A-44DD-8649-8D6124372ED5}" dt="2023-02-08T16:44:26.444" v="2" actId="26606"/>
        <pc:sldMasterMkLst>
          <pc:docMk/>
          <pc:sldMasterMk cId="3122064808" sldId="2147483648"/>
        </pc:sldMasterMkLst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3541020796" sldId="2147483649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2435864891" sldId="2147483650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1101251691" sldId="2147483651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3292720360" sldId="2147483652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1687721102" sldId="2147483653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322203778" sldId="2147483654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434290161" sldId="2147483655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414778406" sldId="2147483656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2598757431" sldId="2147483657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1480802767" sldId="2147483658"/>
          </pc:sldLayoutMkLst>
        </pc:sldLayoutChg>
        <pc:sldLayoutChg chg="del">
          <pc:chgData name="Paytsar" userId="bc3e894dd995c4bf" providerId="LiveId" clId="{31C83F0D-216A-44DD-8649-8D6124372ED5}" dt="2023-02-08T16:44:26.444" v="2" actId="26606"/>
          <pc:sldLayoutMkLst>
            <pc:docMk/>
            <pc:sldMasterMk cId="3122064808" sldId="2147483648"/>
            <pc:sldLayoutMk cId="499203911" sldId="2147483659"/>
          </pc:sldLayoutMkLst>
        </pc:sldLayoutChg>
      </pc:sldMasterChg>
      <pc:sldMasterChg chg="add addSldLayout">
        <pc:chgData name="Paytsar" userId="bc3e894dd995c4bf" providerId="LiveId" clId="{31C83F0D-216A-44DD-8649-8D6124372ED5}" dt="2023-02-08T16:44:26.444" v="2" actId="26606"/>
        <pc:sldMasterMkLst>
          <pc:docMk/>
          <pc:sldMasterMk cId="1750432090" sldId="2147483712"/>
        </pc:sldMasterMkLst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3922700" sldId="2147483701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3049165435" sldId="2147483702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2299591668" sldId="2147483703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2423078120" sldId="2147483704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2857844728" sldId="2147483705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1639475403" sldId="2147483706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4142275731" sldId="2147483707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1798196899" sldId="2147483708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3748811750" sldId="2147483709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2874035807" sldId="2147483710"/>
          </pc:sldLayoutMkLst>
        </pc:sldLayoutChg>
        <pc:sldLayoutChg chg="add">
          <pc:chgData name="Paytsar" userId="bc3e894dd995c4bf" providerId="LiveId" clId="{31C83F0D-216A-44DD-8649-8D6124372ED5}" dt="2023-02-08T16:44:26.444" v="2" actId="26606"/>
          <pc:sldLayoutMkLst>
            <pc:docMk/>
            <pc:sldMasterMk cId="1750432090" sldId="2147483712"/>
            <pc:sldLayoutMk cId="2752147712" sldId="214748371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2/8/2023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03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14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916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59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078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84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47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7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19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81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2/8/2023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3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erial view of icebergs in Antarctica">
            <a:extLst>
              <a:ext uri="{FF2B5EF4-FFF2-40B4-BE49-F238E27FC236}">
                <a16:creationId xmlns:a16="http://schemas.microsoft.com/office/drawing/2014/main" id="{508E426A-05C0-A1E4-3040-5B19246A18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00" b="221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1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07B041-A6A6-9871-5E1A-1C88D6A01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768334"/>
            <a:ext cx="4134538" cy="2866405"/>
          </a:xfrm>
        </p:spPr>
        <p:txBody>
          <a:bodyPr>
            <a:normAutofit/>
          </a:bodyPr>
          <a:lstStyle/>
          <a:p>
            <a:r>
              <a:rPr lang="ru-RU" sz="5400" dirty="0"/>
              <a:t>10 </a:t>
            </a:r>
            <a:r>
              <a:rPr lang="hy-AM" sz="5400" dirty="0"/>
              <a:t>փաստ Սևվանա լճի մասին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1837D7-4C0C-1B19-B976-1F802FC76B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1" y="4283239"/>
            <a:ext cx="4134538" cy="1475177"/>
          </a:xfrm>
        </p:spPr>
        <p:txBody>
          <a:bodyPr>
            <a:normAutofit/>
          </a:bodyPr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6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16215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89020-2993-8078-E35C-8F15942CA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hy-AM" dirty="0"/>
              <a:t>9․ Սևանա լիճը գոյացել է հրաբխային գործունեության հետևանքով։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55684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199D2-0284-4E20-7EA7-FD88936F9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hy-AM" dirty="0"/>
              <a:t>10․ Սևանա լիճը մոտավորապես 25000 տարեկան է։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9369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777D8-09BA-B353-C1E3-A24B3DEAD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hy-AM" dirty="0"/>
              <a:t>1․ Սևանա լիճը գինվում է Գեղարքունիքի մարզում։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9090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8239F-7A4B-0DE3-3D56-0D2EE36F9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hy-AM" dirty="0"/>
              <a:t>․Սևանա լիրը </a:t>
            </a:r>
            <a:r>
              <a:rPr lang="hy-AM" b="0" i="0">
                <a:effectLst/>
                <a:latin typeface="Lato" panose="020F0502020204030203" pitchFamily="34" charset="0"/>
              </a:rPr>
              <a:t>համարվում է ՀՀ ամենամեծ լիճը։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205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08A4A-5B46-7C0C-584F-B4904FCF8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en-US" dirty="0"/>
              <a:t>3.</a:t>
            </a:r>
            <a:r>
              <a:rPr lang="hy-AM" b="0" i="0">
                <a:effectLst/>
                <a:latin typeface="Lato" panose="020F0502020204030203" pitchFamily="34" charset="0"/>
              </a:rPr>
              <a:t>Հայկական լեռնաշխարհի մեծությամբ</a:t>
            </a:r>
            <a:r>
              <a:rPr lang="en-US" b="0" i="0">
                <a:effectLst/>
                <a:latin typeface="Lato" panose="020F0502020204030203" pitchFamily="34" charset="0"/>
              </a:rPr>
              <a:t> </a:t>
            </a:r>
            <a:r>
              <a:rPr lang="hy-AM" b="0" i="0">
                <a:effectLst/>
                <a:latin typeface="Lato" panose="020F0502020204030203" pitchFamily="34" charset="0"/>
              </a:rPr>
              <a:t>Սևանա լիճը երրորդն է երկրորդը Ուրմիան է, առաջինը՝ Վանը։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313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BAD84-B694-01C3-AF17-22FF6EBCA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hy-AM" dirty="0"/>
              <a:t>4․ Հ</a:t>
            </a:r>
            <a:r>
              <a:rPr lang="hy-AM" b="0" i="0">
                <a:effectLst/>
                <a:latin typeface="Lato" panose="020F0502020204030203" pitchFamily="34" charset="0"/>
              </a:rPr>
              <a:t>արավային Ամերիկայում գտնվող Տիտիկակա լճից հետո Սևանը քաղցրահամ ջուր ունեցող երկրորդ բարձրադիր լիճն է։ 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7634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F6A5C-A34B-19D5-834A-7E9F4C981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en-US" b="0" i="0">
                <a:effectLst/>
                <a:latin typeface="Lato" panose="020F0502020204030203" pitchFamily="34" charset="0"/>
              </a:rPr>
              <a:t>5.</a:t>
            </a:r>
            <a:r>
              <a:rPr lang="hy-AM" b="0" i="0">
                <a:effectLst/>
                <a:latin typeface="Lato" panose="020F0502020204030203" pitchFamily="34" charset="0"/>
              </a:rPr>
              <a:t> Սևանա լիճը գտնվում է ծովի մակարդակից 1900մ բարձրության վրա։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5875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20FCD-BDCB-9625-EB96-8D9196E85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en-US" dirty="0"/>
              <a:t>6. </a:t>
            </a:r>
            <a:r>
              <a:rPr lang="hy-AM" b="0" i="0">
                <a:effectLst/>
                <a:latin typeface="Lato" panose="020F0502020204030203" pitchFamily="34" charset="0"/>
              </a:rPr>
              <a:t>Լճում էնդեմիկ տեսակներց է իշխան ձուկն իր չորս տեսակներով`   գեղարքունի, ամառային բախտակ, ձմեռային բախտակ, բոջակ: 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1263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1B46E-925D-9552-744C-FD814B715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en-US" dirty="0"/>
              <a:t>7. </a:t>
            </a:r>
            <a:r>
              <a:rPr lang="hy-AM" dirty="0"/>
              <a:t>Սևանա լիճց է սկիզբ է առնում Հրազդան գետը։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2869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E7129-1199-3E60-9F1F-523068E6E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>
            <a:normAutofit/>
          </a:bodyPr>
          <a:lstStyle/>
          <a:p>
            <a:r>
              <a:rPr lang="hy-AM" dirty="0"/>
              <a:t>8․ Սևանա լիճն ունեցել է մեկ կղզի, որը ջրերի իջեցման հետևանքով վերածվել է թերա կղզու։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9281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unchcardVTI">
  <a:themeElements>
    <a:clrScheme name="AnalogousFromLightSeedRightStep">
      <a:dk1>
        <a:srgbClr val="000000"/>
      </a:dk1>
      <a:lt1>
        <a:srgbClr val="FFFFFF"/>
      </a:lt1>
      <a:dk2>
        <a:srgbClr val="22363C"/>
      </a:dk2>
      <a:lt2>
        <a:srgbClr val="E8E2E7"/>
      </a:lt2>
      <a:accent1>
        <a:srgbClr val="81AC87"/>
      </a:accent1>
      <a:accent2>
        <a:srgbClr val="75AB93"/>
      </a:accent2>
      <a:accent3>
        <a:srgbClr val="80A9A8"/>
      </a:accent3>
      <a:accent4>
        <a:srgbClr val="7FA3BA"/>
      </a:accent4>
      <a:accent5>
        <a:srgbClr val="96A0C6"/>
      </a:accent5>
      <a:accent6>
        <a:srgbClr val="8C7FBA"/>
      </a:accent6>
      <a:hlink>
        <a:srgbClr val="AE69A5"/>
      </a:hlink>
      <a:folHlink>
        <a:srgbClr val="7F7F7F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140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Lato</vt:lpstr>
      <vt:lpstr>Neue Haas Grotesk Text Pro</vt:lpstr>
      <vt:lpstr>PunchcardVTI</vt:lpstr>
      <vt:lpstr>10 փաստ Սևվանա լճի մասին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փաստ Սևվանա լճի մասին</dc:title>
  <dc:creator>Paytsar</dc:creator>
  <cp:lastModifiedBy>Paytsar</cp:lastModifiedBy>
  <cp:revision>1</cp:revision>
  <dcterms:created xsi:type="dcterms:W3CDTF">2023-02-08T16:43:32Z</dcterms:created>
  <dcterms:modified xsi:type="dcterms:W3CDTF">2023-02-08T17:47:50Z</dcterms:modified>
</cp:coreProperties>
</file>